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ldx" ContentType="application/vnd.openxmlformats-officedocument.presentationml.slide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3" r:id="rId3"/>
    <p:sldId id="257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3896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8886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6548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5388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441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6055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92059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2411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5567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1007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4000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827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1440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0501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643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6988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F94AB-A04D-448B-9DAF-162A8F110206}" type="datetimeFigureOut">
              <a:rPr lang="ru-KZ" smtClean="0"/>
              <a:t>23.11.2020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8B5B10-0AA3-40A1-8019-20041CBDACD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6365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Slide.sld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PowerPoint_Slide1.sldx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C5BC63-B3E7-474E-BE2C-3306F9156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7225" y="1657350"/>
            <a:ext cx="9486900" cy="2393486"/>
          </a:xfrm>
        </p:spPr>
        <p:txBody>
          <a:bodyPr/>
          <a:lstStyle/>
          <a:p>
            <a:pPr algn="ctr"/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Рационал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көрсеткішті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дәреже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Рационал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көрсеткішті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дәрежесі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бар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өрнектерді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4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түрлендіру</a:t>
            </a:r>
            <a:r>
              <a:rPr lang="ru-RU" sz="44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KZ" sz="1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4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51898-B08B-4089-9DB8-6DF3AB98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9438216" cy="5562601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Сабақтығы</a:t>
            </a: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</a:t>
            </a:r>
            <a: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11.2.1.4 -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алгебралық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өрнектерді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түрлендіру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рационал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көрсеткішті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дәреже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қасиеттерін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4000" spc="1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қолдану</a:t>
            </a:r>
            <a:r>
              <a:rPr lang="ru-RU" sz="4000" spc="1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KZ" sz="4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KZ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9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3AA21-3190-4FD0-BF47-133D742FB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831" y="678751"/>
            <a:ext cx="3497565" cy="300266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 err="1"/>
              <a:t>Тест</a:t>
            </a:r>
            <a:r>
              <a:rPr lang="en-US" sz="4400" dirty="0"/>
              <a:t> </a:t>
            </a: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F6E918B1-FA59-42EF-8A8E-B0F3D1E54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6" name="Рисунок 5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6055702A-B9BA-4E35-8221-E13C65B97D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9" y="339793"/>
            <a:ext cx="6558494" cy="633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20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52B30-F912-45DF-9D59-8FAADF3CE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610225"/>
          </a:xfrm>
        </p:spPr>
        <p:txBody>
          <a:bodyPr>
            <a:noAutofit/>
          </a:bodyPr>
          <a:lstStyle/>
          <a:p>
            <a:pPr algn="ctr"/>
            <a:r>
              <a:rPr lang="ru-RU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Жауаптар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b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</a:t>
            </a:r>
            <a:b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</a:t>
            </a:r>
            <a:b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</a:t>
            </a:r>
            <a:b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  <a:endParaRPr lang="ru-KZ" sz="6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6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EFCA7-D6A6-4817-8427-97D54E6E2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810" y="176742"/>
            <a:ext cx="8596668" cy="860401"/>
          </a:xfrm>
        </p:spPr>
        <p:txBody>
          <a:bodyPr>
            <a:normAutofit/>
          </a:bodyPr>
          <a:lstStyle/>
          <a:p>
            <a:pPr algn="ctr"/>
            <a:r>
              <a:rPr lang="ru-RU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Топтық</a:t>
            </a:r>
            <a:r>
              <a:rPr lang="ru-RU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</a:t>
            </a:r>
            <a:endParaRPr lang="ru-KZ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A79E6F-99C4-4296-9447-3ED9AC26D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9360" y="1422297"/>
            <a:ext cx="8596668" cy="4930878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топ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10.12 (1)</a:t>
            </a:r>
          </a:p>
          <a:p>
            <a:pPr algn="ctr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 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10.12 (2)</a:t>
            </a:r>
          </a:p>
          <a:p>
            <a:pPr algn="ctr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ru-RU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 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10.12 (3)</a:t>
            </a:r>
          </a:p>
          <a:p>
            <a:pPr algn="ctr"/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 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10.12 (4)</a:t>
            </a:r>
            <a:endParaRPr lang="ru-KZ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KZ" dirty="0"/>
          </a:p>
          <a:p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6685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D80317-8C69-462C-8D24-EC700324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1675" y="361950"/>
            <a:ext cx="7254702" cy="1320800"/>
          </a:xfrm>
        </p:spPr>
        <p:txBody>
          <a:bodyPr>
            <a:normAutofit/>
          </a:bodyPr>
          <a:lstStyle/>
          <a:p>
            <a:r>
              <a:rPr lang="ru-RU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Деңгейлік</a:t>
            </a:r>
            <a:r>
              <a:rPr lang="ru-RU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</a:t>
            </a:r>
            <a:endParaRPr lang="ru-KZ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E40C70FF-2A29-4AD1-8162-8A8275A45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03" y="2166327"/>
            <a:ext cx="8284174" cy="4539273"/>
          </a:xfrm>
          <a:prstGeom prst="rect">
            <a:avLst/>
          </a:prstGeom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ADA808C-2897-4FDC-AEB2-889E4E7C17FC}"/>
              </a:ext>
            </a:extLst>
          </p:cNvPr>
          <p:cNvSpPr txBox="1">
            <a:spLocks/>
          </p:cNvSpPr>
          <p:nvPr/>
        </p:nvSpPr>
        <p:spPr>
          <a:xfrm>
            <a:off x="3170555" y="1398270"/>
            <a:ext cx="7254702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Есептеңіздер</a:t>
            </a:r>
            <a:endParaRPr lang="ru-KZ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5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790AD3-F855-4D4F-AB26-CA55BFB1B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185" y="503971"/>
            <a:ext cx="8596668" cy="600929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тапсырмасы</a:t>
            </a:r>
            <a:endParaRPr lang="ru-KZ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3CE677-2630-4512-A1D2-B2FD4BE78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964" y="2442834"/>
            <a:ext cx="8596668" cy="860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 </a:t>
            </a:r>
            <a:r>
              <a:rPr lang="ru-RU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бет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10.13, 10.14 </a:t>
            </a:r>
            <a:r>
              <a:rPr lang="ru-RU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есептер</a:t>
            </a:r>
            <a:endParaRPr lang="ru-KZ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06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A3C20-32BA-4263-9D57-7312A0BDD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C5E074-2234-4F6E-A3FB-01D60D6E9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5BB661C-CF48-4175-B664-205339DD26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939972"/>
              </p:ext>
            </p:extLst>
          </p:nvPr>
        </p:nvGraphicFramePr>
        <p:xfrm>
          <a:off x="1587" y="73870"/>
          <a:ext cx="12038013" cy="6770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Slide" r:id="rId3" imgW="6094318" imgH="3427533" progId="PowerPoint.Slide.12">
                  <p:embed/>
                </p:oleObj>
              </mc:Choice>
              <mc:Fallback>
                <p:oleObj name="Slide" r:id="rId3" imgW="6094318" imgH="3427533" progId="PowerPoint.Slid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7" y="73870"/>
                        <a:ext cx="12038013" cy="67700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4EB7141-67D0-41D0-A9AE-59918E93E8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314592"/>
              </p:ext>
            </p:extLst>
          </p:nvPr>
        </p:nvGraphicFramePr>
        <p:xfrm>
          <a:off x="1587" y="0"/>
          <a:ext cx="12188826" cy="6854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Slide" r:id="rId5" imgW="6094318" imgH="3427533" progId="PowerPoint.Slide.12">
                  <p:embed/>
                </p:oleObj>
              </mc:Choice>
              <mc:Fallback>
                <p:oleObj name="Slide" r:id="rId5" imgW="6094318" imgH="3427533" progId="PowerPoint.Slide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7" y="0"/>
                        <a:ext cx="12188826" cy="68548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839644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85</Words>
  <Application>Microsoft Office PowerPoint</Application>
  <PresentationFormat>Широкоэкранный</PresentationFormat>
  <Paragraphs>14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Слайд Microsoft PowerPoint</vt:lpstr>
      <vt:lpstr>Рационал көрсеткішті дәреже. Рационал көрсеткішті дәрежесі бар өрнектерді түрлендіру.</vt:lpstr>
      <vt:lpstr>Сабақтығы оқу мақсаты:   11.2.1.4 - алгебралық өрнектерді түрлендіру үшін рационал көрсеткішті дәреже қасиеттерін қолдану; </vt:lpstr>
      <vt:lpstr>Тест </vt:lpstr>
      <vt:lpstr>Жауаптар  1 б 2 с 3 д 4 с 5 а</vt:lpstr>
      <vt:lpstr>Топтық тапсырма</vt:lpstr>
      <vt:lpstr>Деңгейлік тапсырма</vt:lpstr>
      <vt:lpstr>Оқу тапсырмасы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Айжан Курманова</dc:creator>
  <cp:lastModifiedBy>Айжан Курманова</cp:lastModifiedBy>
  <cp:revision>4</cp:revision>
  <dcterms:created xsi:type="dcterms:W3CDTF">2020-11-23T06:49:19Z</dcterms:created>
  <dcterms:modified xsi:type="dcterms:W3CDTF">2020-11-23T08:01:55Z</dcterms:modified>
</cp:coreProperties>
</file>